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398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Répondez en phrases complètes.</a:t>
            </a:r>
            <a:endParaRPr lang="fr-FR" sz="3800" b="1" u="sng" dirty="0">
              <a:solidFill>
                <a:schemeClr val="bg2">
                  <a:lumMod val="10000"/>
                </a:schemeClr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06062" y="1660321"/>
            <a:ext cx="8785538" cy="95410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AutoNum type="arabicPeriod"/>
            </a:pPr>
            <a:r>
              <a:rPr lang="fr-FR" sz="2800" dirty="0" smtClean="0">
                <a:latin typeface="Kristen ITC" pitchFamily="66" charset="0"/>
              </a:rPr>
              <a:t>  Quels jours est-ce qu’elle a le cours de biologie?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6062" y="3309610"/>
            <a:ext cx="8785538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2.  Quels jours est-ce qu’elle a anglais?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1461" y="4267200"/>
            <a:ext cx="8785538" cy="95410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3.  A quelle heure est-ce qu’elle a histoire maths le jour A 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6061" y="5715000"/>
            <a:ext cx="8785538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4.  </a:t>
            </a:r>
            <a:r>
              <a:rPr lang="fr-FR" sz="2800" smtClean="0">
                <a:latin typeface="Kristen ITC" pitchFamily="66" charset="0"/>
              </a:rPr>
              <a:t>Elle a quel cours le matin du jour B ?</a:t>
            </a:r>
            <a:endParaRPr lang="fr-FR" sz="2800" dirty="0" smtClean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Mes cours</a:t>
            </a:r>
            <a:endParaRPr lang="fr-FR" sz="3800" b="1" u="sng" dirty="0">
              <a:solidFill>
                <a:schemeClr val="bg2">
                  <a:lumMod val="10000"/>
                </a:schemeClr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34313" y="1447800"/>
            <a:ext cx="8458200" cy="42165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sz="800" dirty="0" smtClean="0">
              <a:latin typeface="Kristen ITC" pitchFamily="66" charset="0"/>
            </a:endParaRPr>
          </a:p>
          <a:p>
            <a:pPr algn="ctr"/>
            <a:r>
              <a:rPr lang="fr-FR" sz="2800" dirty="0" err="1" smtClean="0">
                <a:latin typeface="Kristen ITC" pitchFamily="66" charset="0"/>
              </a:rPr>
              <a:t>Make</a:t>
            </a:r>
            <a:r>
              <a:rPr lang="fr-FR" sz="2800" dirty="0" smtClean="0">
                <a:latin typeface="Kristen ITC" pitchFamily="66" charset="0"/>
              </a:rPr>
              <a:t> a </a:t>
            </a:r>
            <a:r>
              <a:rPr lang="fr-FR" sz="2800" dirty="0" err="1" smtClean="0">
                <a:latin typeface="Kristen ITC" pitchFamily="66" charset="0"/>
              </a:rPr>
              <a:t>chart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that</a:t>
            </a:r>
            <a:r>
              <a:rPr lang="fr-FR" sz="2800" dirty="0" smtClean="0">
                <a:latin typeface="Kristen ITC" pitchFamily="66" charset="0"/>
              </a:rPr>
              <a:t> displays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current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schedule</a:t>
            </a:r>
            <a:r>
              <a:rPr lang="fr-FR" sz="2800" dirty="0" smtClean="0">
                <a:latin typeface="Kristen ITC" pitchFamily="66" charset="0"/>
              </a:rPr>
              <a:t> (use mine as an </a:t>
            </a:r>
            <a:r>
              <a:rPr lang="fr-FR" sz="2800" dirty="0" err="1" smtClean="0">
                <a:latin typeface="Kristen ITC" pitchFamily="66" charset="0"/>
              </a:rPr>
              <a:t>example</a:t>
            </a:r>
            <a:r>
              <a:rPr lang="fr-FR" sz="2800" dirty="0" smtClean="0">
                <a:latin typeface="Kristen ITC" pitchFamily="66" charset="0"/>
              </a:rPr>
              <a:t>)</a:t>
            </a:r>
          </a:p>
          <a:p>
            <a:pPr algn="ctr"/>
            <a:endParaRPr lang="fr-FR" sz="2800" dirty="0">
              <a:latin typeface="Kristen ITC" pitchFamily="66" charset="0"/>
            </a:endParaRPr>
          </a:p>
          <a:p>
            <a:pPr algn="ctr"/>
            <a:r>
              <a:rPr lang="fr-FR" sz="2800" dirty="0" err="1" smtClean="0">
                <a:latin typeface="Kristen ITC" pitchFamily="66" charset="0"/>
              </a:rPr>
              <a:t>Next</a:t>
            </a:r>
            <a:r>
              <a:rPr lang="fr-FR" sz="2800" dirty="0" smtClean="0">
                <a:latin typeface="Kristen ITC" pitchFamily="66" charset="0"/>
              </a:rPr>
              <a:t> to </a:t>
            </a:r>
            <a:r>
              <a:rPr lang="fr-FR" sz="2800" dirty="0" err="1" smtClean="0">
                <a:latin typeface="Kristen ITC" pitchFamily="66" charset="0"/>
              </a:rPr>
              <a:t>each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subject</a:t>
            </a:r>
            <a:r>
              <a:rPr lang="fr-FR" sz="2800" dirty="0" smtClean="0">
                <a:latin typeface="Kristen ITC" pitchFamily="66" charset="0"/>
              </a:rPr>
              <a:t>, </a:t>
            </a:r>
            <a:r>
              <a:rPr lang="fr-FR" sz="2800" dirty="0" err="1" smtClean="0">
                <a:latin typeface="Kristen ITC" pitchFamily="66" charset="0"/>
              </a:rPr>
              <a:t>please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draw</a:t>
            </a:r>
            <a:r>
              <a:rPr lang="fr-FR" sz="2800" dirty="0" smtClean="0">
                <a:latin typeface="Kristen ITC" pitchFamily="66" charset="0"/>
              </a:rPr>
              <a:t> a </a:t>
            </a:r>
            <a:r>
              <a:rPr lang="fr-FR" sz="2800" dirty="0" err="1" smtClean="0">
                <a:latin typeface="Kristen ITC" pitchFamily="66" charset="0"/>
              </a:rPr>
              <a:t>symbol</a:t>
            </a:r>
            <a:r>
              <a:rPr lang="fr-FR" sz="2800" dirty="0" smtClean="0">
                <a:latin typeface="Kristen ITC" pitchFamily="66" charset="0"/>
              </a:rPr>
              <a:t> to </a:t>
            </a:r>
            <a:r>
              <a:rPr lang="fr-FR" sz="2800" dirty="0" err="1" smtClean="0">
                <a:latin typeface="Kristen ITC" pitchFamily="66" charset="0"/>
              </a:rPr>
              <a:t>represent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it</a:t>
            </a:r>
            <a:r>
              <a:rPr lang="fr-FR" sz="2800" dirty="0" smtClean="0">
                <a:latin typeface="Kristen ITC" pitchFamily="66" charset="0"/>
              </a:rPr>
              <a:t>, </a:t>
            </a:r>
            <a:r>
              <a:rPr lang="fr-FR" sz="2800" dirty="0" err="1" smtClean="0">
                <a:latin typeface="Kristen ITC" pitchFamily="66" charset="0"/>
              </a:rPr>
              <a:t>like</a:t>
            </a:r>
            <a:r>
              <a:rPr lang="fr-FR" sz="2800" dirty="0" smtClean="0">
                <a:latin typeface="Kristen ITC" pitchFamily="66" charset="0"/>
              </a:rPr>
              <a:t> I </a:t>
            </a:r>
            <a:r>
              <a:rPr lang="fr-FR" sz="2800" dirty="0" err="1" smtClean="0">
                <a:latin typeface="Kristen ITC" pitchFamily="66" charset="0"/>
              </a:rPr>
              <a:t>did</a:t>
            </a:r>
            <a:endParaRPr lang="fr-FR" sz="2800" dirty="0" smtClean="0">
              <a:latin typeface="Kristen ITC" pitchFamily="66" charset="0"/>
            </a:endParaRPr>
          </a:p>
          <a:p>
            <a:pPr algn="ctr"/>
            <a:endParaRPr lang="fr-FR" sz="2800" dirty="0">
              <a:latin typeface="Kristen ITC" pitchFamily="66" charset="0"/>
            </a:endParaRPr>
          </a:p>
          <a:p>
            <a:pPr algn="ctr"/>
            <a:r>
              <a:rPr lang="fr-FR" sz="2800" dirty="0" err="1" smtClean="0">
                <a:latin typeface="Kristen ITC" pitchFamily="66" charset="0"/>
              </a:rPr>
              <a:t>Please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make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schedule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neat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colorful</a:t>
            </a:r>
            <a:endParaRPr lang="fr-FR" sz="2800" dirty="0" smtClean="0">
              <a:latin typeface="Kristen ITC" pitchFamily="66" charset="0"/>
            </a:endParaRPr>
          </a:p>
          <a:p>
            <a:pPr algn="ctr"/>
            <a:endParaRPr lang="fr-FR" sz="2800" dirty="0">
              <a:latin typeface="Kristen ITC" pitchFamily="66" charset="0"/>
            </a:endParaRPr>
          </a:p>
          <a:p>
            <a:pPr algn="ctr"/>
            <a:r>
              <a:rPr lang="fr-FR" sz="2800" dirty="0" smtClean="0">
                <a:latin typeface="Kristen ITC" pitchFamily="66" charset="0"/>
              </a:rPr>
              <a:t>Be sure to </a:t>
            </a:r>
            <a:r>
              <a:rPr lang="fr-FR" sz="2800" dirty="0" err="1" smtClean="0">
                <a:latin typeface="Kristen ITC" pitchFamily="66" charset="0"/>
              </a:rPr>
              <a:t>include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name</a:t>
            </a:r>
            <a:endParaRPr lang="fr-FR" sz="2800" dirty="0" smtClean="0">
              <a:latin typeface="Kristen ITC" pitchFamily="66" charset="0"/>
            </a:endParaRPr>
          </a:p>
          <a:p>
            <a:pPr algn="ctr"/>
            <a:endParaRPr lang="fr-FR" sz="800" dirty="0" smtClean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51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</TotalTime>
  <Words>97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109</cp:revision>
  <dcterms:created xsi:type="dcterms:W3CDTF">2011-09-14T23:22:57Z</dcterms:created>
  <dcterms:modified xsi:type="dcterms:W3CDTF">2013-04-11T11:58:02Z</dcterms:modified>
</cp:coreProperties>
</file>